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9" r:id="rId2"/>
    <p:sldId id="296" r:id="rId3"/>
    <p:sldId id="295" r:id="rId4"/>
    <p:sldId id="294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8" autoAdjust="0"/>
    <p:restoredTop sz="94660"/>
  </p:normalViewPr>
  <p:slideViewPr>
    <p:cSldViewPr>
      <p:cViewPr varScale="1">
        <p:scale>
          <a:sx n="45" d="100"/>
          <a:sy n="45" d="100"/>
        </p:scale>
        <p:origin x="106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05449-9252-4055-A73D-8C653C9D00EA}" type="datetimeFigureOut">
              <a:rPr lang="pl-PL" smtClean="0"/>
              <a:t>2020-01-27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B0B75-4D6B-4A19-A66C-AD5A639352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634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7391-1FF8-4092-B698-9CE7C5C89A6D}" type="datetime1">
              <a:rPr lang="pl-PL" smtClean="0"/>
              <a:t>2020-01-27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6953838"/>
      </p:ext>
    </p:extLst>
  </p:cSld>
  <p:clrMapOvr>
    <a:masterClrMapping/>
  </p:clrMapOvr>
  <p:transition spd="slow" advClick="0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7655-297C-4296-ADA7-196BBDA859AB}" type="datetime1">
              <a:rPr lang="pl-PL" smtClean="0"/>
              <a:t>2020-01-27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60319"/>
      </p:ext>
    </p:extLst>
  </p:cSld>
  <p:clrMapOvr>
    <a:masterClrMapping/>
  </p:clrMapOvr>
  <p:transition spd="slow" advClick="0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1E5F-D78E-4E2A-8D76-4E763B442281}" type="datetime1">
              <a:rPr lang="pl-PL" smtClean="0"/>
              <a:t>2020-01-27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1319134"/>
      </p:ext>
    </p:extLst>
  </p:cSld>
  <p:clrMapOvr>
    <a:masterClrMapping/>
  </p:clrMapOvr>
  <p:transition spd="slow" advClick="0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EA025-A55A-4354-B050-A158CEB1C888}" type="datetime1">
              <a:rPr lang="pl-PL" smtClean="0"/>
              <a:t>2020-01-27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8674735"/>
      </p:ext>
    </p:extLst>
  </p:cSld>
  <p:clrMapOvr>
    <a:masterClrMapping/>
  </p:clrMapOvr>
  <p:transition spd="slow" advClick="0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357E-C944-4E9F-9CAE-CBE42F7B13E0}" type="datetime1">
              <a:rPr lang="pl-PL" smtClean="0"/>
              <a:t>2020-01-27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4932824"/>
      </p:ext>
    </p:extLst>
  </p:cSld>
  <p:clrMapOvr>
    <a:masterClrMapping/>
  </p:clrMapOvr>
  <p:transition spd="slow" advClick="0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812B-6ACB-4CF4-A207-5EA41ACF078E}" type="datetime1">
              <a:rPr lang="pl-PL" smtClean="0"/>
              <a:t>2020-01-27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9692359"/>
      </p:ext>
    </p:extLst>
  </p:cSld>
  <p:clrMapOvr>
    <a:masterClrMapping/>
  </p:clrMapOvr>
  <p:transition spd="slow" advClick="0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5C4BE-2AD0-46A1-99BF-48F2A5BB86AD}" type="datetime1">
              <a:rPr lang="pl-PL" smtClean="0"/>
              <a:t>2020-01-27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734675"/>
      </p:ext>
    </p:extLst>
  </p:cSld>
  <p:clrMapOvr>
    <a:masterClrMapping/>
  </p:clrMapOvr>
  <p:transition spd="slow" advClick="0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27C2-1720-4C6A-8D4B-1023559FC271}" type="datetime1">
              <a:rPr lang="pl-PL" smtClean="0"/>
              <a:t>2020-01-27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3138002"/>
      </p:ext>
    </p:extLst>
  </p:cSld>
  <p:clrMapOvr>
    <a:masterClrMapping/>
  </p:clrMapOvr>
  <p:transition spd="slow" advClick="0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F264-791B-49C6-9121-6EB5DF152494}" type="datetime1">
              <a:rPr lang="pl-PL" smtClean="0"/>
              <a:t>2020-01-27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495201"/>
      </p:ext>
    </p:extLst>
  </p:cSld>
  <p:clrMapOvr>
    <a:masterClrMapping/>
  </p:clrMapOvr>
  <p:transition spd="slow" advClick="0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BD3-9444-490C-A7BA-1257D3869659}" type="datetime1">
              <a:rPr lang="pl-PL" smtClean="0"/>
              <a:t>2020-01-27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533119"/>
      </p:ext>
    </p:extLst>
  </p:cSld>
  <p:clrMapOvr>
    <a:masterClrMapping/>
  </p:clrMapOvr>
  <p:transition spd="slow" advClick="0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D1C4-C692-48F0-92AA-64CA79D77B32}" type="datetime1">
              <a:rPr lang="pl-PL" smtClean="0"/>
              <a:t>2020-01-27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074634"/>
      </p:ext>
    </p:extLst>
  </p:cSld>
  <p:clrMapOvr>
    <a:masterClrMapping/>
  </p:clrMapOvr>
  <p:transition spd="slow" advClick="0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DD3E7-5F83-444B-91F6-CF50DC0BB506}" type="datetime1">
              <a:rPr lang="pl-PL" smtClean="0"/>
              <a:t>2020-01-27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94125-9B48-44DA-81B4-0F04573920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297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push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359024" y="1628800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solidFill>
                  <a:srgbClr val="FF0000"/>
                </a:solidFill>
              </a:rPr>
              <a:t>Ustanowienie 2020 r. </a:t>
            </a:r>
          </a:p>
          <a:p>
            <a:pPr algn="ctr"/>
            <a:r>
              <a:rPr lang="pl-PL" sz="5400" b="1" dirty="0">
                <a:solidFill>
                  <a:srgbClr val="FF0000"/>
                </a:solidFill>
              </a:rPr>
              <a:t>Rokiem inż. Piotra Stanisława Drzewieckiego </a:t>
            </a:r>
          </a:p>
        </p:txBody>
      </p:sp>
      <p:sp>
        <p:nvSpPr>
          <p:cNvPr id="22" name="Tytuł 1"/>
          <p:cNvSpPr txBox="1">
            <a:spLocks/>
          </p:cNvSpPr>
          <p:nvPr/>
        </p:nvSpPr>
        <p:spPr>
          <a:xfrm>
            <a:off x="3131840" y="30218"/>
            <a:ext cx="2880320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RADA KRAJOWA FSNT-NOT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107504" y="6404842"/>
            <a:ext cx="9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Warszawski Dom Technika                                                                        20 stycznia 2020 r.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0218"/>
            <a:ext cx="1005927" cy="9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2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265161" y="1129074"/>
            <a:ext cx="868568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solidFill>
                  <a:srgbClr val="002060"/>
                </a:solidFill>
              </a:rPr>
              <a:t>W roku 115-lecia wzniesienia Domu Technika w Warszawie, w 155-lecie urodzin Piotra Drzewieckiego, inicjatora budowy tego gmachu przypominamy </a:t>
            </a:r>
            <a:r>
              <a:rPr lang="pl-PL" sz="2200" b="1" u="sng" dirty="0">
                <a:solidFill>
                  <a:srgbClr val="002060"/>
                </a:solidFill>
              </a:rPr>
              <a:t>Jego Dekalog dla wnuków</a:t>
            </a:r>
            <a:r>
              <a:rPr lang="pl-PL" sz="2200" b="1" dirty="0">
                <a:solidFill>
                  <a:srgbClr val="002060"/>
                </a:solidFill>
              </a:rPr>
              <a:t>.</a:t>
            </a:r>
          </a:p>
          <a:p>
            <a:r>
              <a:rPr lang="pl-PL" sz="2200" b="1" dirty="0">
                <a:solidFill>
                  <a:srgbClr val="002060"/>
                </a:solidFill>
              </a:rPr>
              <a:t> </a:t>
            </a:r>
          </a:p>
          <a:p>
            <a:r>
              <a:rPr lang="pl-PL" sz="2200" b="1" i="1" dirty="0">
                <a:solidFill>
                  <a:srgbClr val="002060"/>
                </a:solidFill>
              </a:rPr>
              <a:t>1. Zdrowie pielęgnować.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2.  Dzielność rozwijać sportem i codziennymi ćwiczeniami.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3.  Czas cenić, chwili źle nie stracić.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4.  Wiedzę ogólną, szczególnie fachową, zainteresowania światem rozszerzać, wcześnie języków się uczyć, roboty ręczne dla zręczności poznać.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5.  Wolę wzmacniać, żyjąc wedle programu na każdą godzinę, dzień, tydzień, miesiąc i rok. </a:t>
            </a:r>
            <a:br>
              <a:rPr lang="pl-PL" sz="2200" b="1" i="1" dirty="0">
                <a:solidFill>
                  <a:srgbClr val="002060"/>
                </a:solidFill>
              </a:rPr>
            </a:br>
            <a:r>
              <a:rPr lang="pl-PL" sz="2200" b="1" i="1" dirty="0">
                <a:solidFill>
                  <a:srgbClr val="002060"/>
                </a:solidFill>
              </a:rPr>
              <a:t>Nad zachciankami i namiętnościami panować. Trudnościami się nie zrażać, cierpliwie, wytrwale pracować, nie żałując wysiłku na dojście o celu. Błędów nie opłakiwać, ale nie robić dalszych.</a:t>
            </a:r>
            <a:endParaRPr lang="pl-PL" sz="2200" b="1" dirty="0">
              <a:solidFill>
                <a:srgbClr val="002060"/>
              </a:solidFill>
            </a:endParaRPr>
          </a:p>
        </p:txBody>
      </p:sp>
      <p:sp>
        <p:nvSpPr>
          <p:cNvPr id="22" name="Tytuł 1"/>
          <p:cNvSpPr txBox="1">
            <a:spLocks/>
          </p:cNvSpPr>
          <p:nvPr/>
        </p:nvSpPr>
        <p:spPr>
          <a:xfrm>
            <a:off x="3131840" y="30218"/>
            <a:ext cx="2880320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RADA KRAJOWA FSNT-NOT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107504" y="6404842"/>
            <a:ext cx="9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Warszawski Dom Technika                                                                        20 stycznia 2020 r.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0218"/>
            <a:ext cx="1005927" cy="99373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131538" y="558878"/>
            <a:ext cx="741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Dekalog dla wnuków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350810" y="1124744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i="1" dirty="0">
                <a:solidFill>
                  <a:srgbClr val="002060"/>
                </a:solidFill>
              </a:rPr>
              <a:t>6.  Pracować planowo, dokładnie i wydajnie.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7.  Gospodarować oszczędnie. Zawsze więcej dóbr wytwarzać niż zużywać, aby nadwyżka była podstawą niezależności materialnej. Własną pracą wznosić się wzwyż, nikomu nic </a:t>
            </a:r>
            <a:br>
              <a:rPr lang="pl-PL" sz="2200" b="1" i="1" dirty="0">
                <a:solidFill>
                  <a:srgbClr val="002060"/>
                </a:solidFill>
              </a:rPr>
            </a:br>
            <a:r>
              <a:rPr lang="pl-PL" sz="2200" b="1" i="1" dirty="0">
                <a:solidFill>
                  <a:srgbClr val="002060"/>
                </a:solidFill>
              </a:rPr>
              <a:t>nie zazdrościć.</a:t>
            </a:r>
            <a:endParaRPr lang="pl-PL" sz="2200" b="1" dirty="0">
              <a:solidFill>
                <a:srgbClr val="002060"/>
              </a:solidFill>
            </a:endParaRPr>
          </a:p>
          <a:p>
            <a:pPr>
              <a:buAutoNum type="arabicPeriod" startAt="8"/>
            </a:pPr>
            <a:r>
              <a:rPr lang="pl-PL" sz="2200" b="1" i="1" dirty="0">
                <a:solidFill>
                  <a:srgbClr val="002060"/>
                </a:solidFill>
              </a:rPr>
              <a:t> Być uprzejmym, uczynnym dla wszystkich, towarzyskim, niesamolubnym. </a:t>
            </a:r>
          </a:p>
          <a:p>
            <a:pPr>
              <a:buAutoNum type="arabicPeriod" startAt="8"/>
            </a:pPr>
            <a:r>
              <a:rPr lang="pl-PL" sz="2200" b="1" i="1" dirty="0">
                <a:solidFill>
                  <a:srgbClr val="002060"/>
                </a:solidFill>
              </a:rPr>
              <a:t> Za niepowodzenia winić siebie, a nie innych. Przyjaźń z towarzyszami </a:t>
            </a:r>
            <a:br>
              <a:rPr lang="pl-PL" sz="2200" b="1" i="1" dirty="0">
                <a:solidFill>
                  <a:srgbClr val="002060"/>
                </a:solidFill>
              </a:rPr>
            </a:br>
            <a:r>
              <a:rPr lang="pl-PL" sz="2200" b="1" i="1" dirty="0">
                <a:solidFill>
                  <a:srgbClr val="002060"/>
                </a:solidFill>
              </a:rPr>
              <a:t>o szlachetnych charakterach pielęgnować. W pracy społecznej i fachowej uczestniczyć. Obowiązki ściśle wypełniać. Słowa dotrzymywać, wypowiadane cenić, raczej milczeć. Postępować etycznie, godnie, lojalnie. Słuszności bronić.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9.  Umiłowaną, przyjemną rozrywkę uprawiać.</a:t>
            </a:r>
            <a:endParaRPr lang="pl-PL" sz="2200" b="1" dirty="0">
              <a:solidFill>
                <a:srgbClr val="002060"/>
              </a:solidFill>
            </a:endParaRPr>
          </a:p>
          <a:p>
            <a:r>
              <a:rPr lang="pl-PL" sz="2200" b="1" i="1" dirty="0">
                <a:solidFill>
                  <a:srgbClr val="002060"/>
                </a:solidFill>
              </a:rPr>
              <a:t>10. Zjawiska i ludzi oceniać bez uprzedzeń, życzliwie, być zawsze gotowym do czynu i współdziałania. </a:t>
            </a:r>
            <a:endParaRPr lang="pl-PL" sz="2200" b="1" dirty="0">
              <a:solidFill>
                <a:srgbClr val="002060"/>
              </a:solidFill>
            </a:endParaRPr>
          </a:p>
        </p:txBody>
      </p:sp>
      <p:sp>
        <p:nvSpPr>
          <p:cNvPr id="22" name="Tytuł 1"/>
          <p:cNvSpPr txBox="1">
            <a:spLocks/>
          </p:cNvSpPr>
          <p:nvPr/>
        </p:nvSpPr>
        <p:spPr>
          <a:xfrm>
            <a:off x="3131840" y="30218"/>
            <a:ext cx="2880320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RADA KRAJOWA FSNT-NOT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107504" y="6404842"/>
            <a:ext cx="9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Warszawski Dom Technika                                                                        20 stycznia 2020 r.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0218"/>
            <a:ext cx="1005927" cy="99373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113432" y="549405"/>
            <a:ext cx="76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Dekalog dla wnuków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6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7638"/>
            <a:ext cx="1008111" cy="991842"/>
          </a:xfrm>
          <a:prstGeom prst="rect">
            <a:avLst/>
          </a:prstGeom>
        </p:spPr>
      </p:pic>
      <p:sp>
        <p:nvSpPr>
          <p:cNvPr id="15" name="pole tekstowe 14"/>
          <p:cNvSpPr txBox="1"/>
          <p:nvPr/>
        </p:nvSpPr>
        <p:spPr>
          <a:xfrm>
            <a:off x="107504" y="6404842"/>
            <a:ext cx="9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Warszawski Dom Technika                                                                      20 stycznia 2020 r.</a:t>
            </a:r>
          </a:p>
        </p:txBody>
      </p:sp>
      <p:sp>
        <p:nvSpPr>
          <p:cNvPr id="16" name="Tytuł 1"/>
          <p:cNvSpPr txBox="1">
            <a:spLocks/>
          </p:cNvSpPr>
          <p:nvPr/>
        </p:nvSpPr>
        <p:spPr>
          <a:xfrm>
            <a:off x="3167844" y="41622"/>
            <a:ext cx="2880320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RADA KRAJOWA FSNT-NOT</a:t>
            </a:r>
          </a:p>
        </p:txBody>
      </p:sp>
      <p:sp>
        <p:nvSpPr>
          <p:cNvPr id="17" name="Tytuł 1"/>
          <p:cNvSpPr txBox="1">
            <a:spLocks/>
          </p:cNvSpPr>
          <p:nvPr/>
        </p:nvSpPr>
        <p:spPr>
          <a:xfrm>
            <a:off x="3284240" y="182618"/>
            <a:ext cx="2880320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1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796113" y="644531"/>
            <a:ext cx="81496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60886" y="1483285"/>
            <a:ext cx="86222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13286" y="555673"/>
            <a:ext cx="86222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Wszyscy świętujemy</a:t>
            </a:r>
          </a:p>
          <a:p>
            <a:pPr algn="ctr"/>
            <a:r>
              <a:rPr lang="pl-PL" sz="48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4 marca 2020 r.</a:t>
            </a:r>
          </a:p>
          <a:p>
            <a:pPr algn="ctr"/>
            <a:r>
              <a:rPr lang="pl-PL" sz="4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l-PL" sz="48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Światowy Dzień Inżyniera Zrównoważonego Rozwoju</a:t>
            </a: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pl-PL" sz="4800" b="1" spc="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DZIEŃ INŻYNIERA </a:t>
            </a:r>
          </a:p>
          <a:p>
            <a:pPr algn="ctr"/>
            <a:r>
              <a:rPr lang="pl-PL" sz="35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Zapraszamy do uczestniczenia </a:t>
            </a:r>
            <a:br>
              <a:rPr lang="pl-PL" sz="35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</a:br>
            <a:r>
              <a:rPr lang="pl-PL" sz="35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 międzynarodowej wspólnocie twórców techniki</a:t>
            </a:r>
            <a:endParaRPr lang="pl-PL" sz="48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pl-PL" sz="20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68859"/>
      </p:ext>
    </p:extLst>
  </p:cSld>
  <p:clrMapOvr>
    <a:masterClrMapping/>
  </p:clrMapOvr>
  <p:transition spd="slow" advClick="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2857</TotalTime>
  <Words>139</Words>
  <Application>Microsoft Office PowerPoint</Application>
  <PresentationFormat>Pokaz na ekranie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NOT Informatyka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 Wójcik</dc:creator>
  <cp:lastModifiedBy>Jan Kowalski</cp:lastModifiedBy>
  <cp:revision>289</cp:revision>
  <cp:lastPrinted>2019-01-18T10:06:39Z</cp:lastPrinted>
  <dcterms:created xsi:type="dcterms:W3CDTF">2015-03-17T10:26:41Z</dcterms:created>
  <dcterms:modified xsi:type="dcterms:W3CDTF">2020-01-27T13:45:02Z</dcterms:modified>
</cp:coreProperties>
</file>